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59" r:id="rId4"/>
    <p:sldId id="260" r:id="rId5"/>
    <p:sldId id="264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-19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554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035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2804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8149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6622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1924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4180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5456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62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224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5557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3A12F-DB88-564D-9277-46D407B6CA81}" type="datetimeFigureOut">
              <a:rPr lang="en-US" smtClean="0"/>
              <a:t>23/05/11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F8784-A4D7-5946-B69B-C5AD054F851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5936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-gourc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351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1Capture d’écran 2011-05-23 à 00.50.5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774"/>
            <a:ext cx="9144000" cy="621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210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apture d’écran 2011-05-22 à 15.04.4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11" y="1092200"/>
            <a:ext cx="4025900" cy="4660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Capture d’écran 2011-05-22 à 15.04.5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312" y="1259075"/>
            <a:ext cx="2959100" cy="4102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3209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pture d’écran 2011-05-22 à 17.18.0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0"/>
            <a:ext cx="8585200" cy="688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292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Notifications :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0" y="1688703"/>
            <a:ext cx="9144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 smtClean="0"/>
              <a:t>demande </a:t>
            </a:r>
            <a:r>
              <a:rPr lang="fr-FR" dirty="0"/>
              <a:t>d’un utilisateur qui veut rejoindre un groupe donc je suis administrateur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un </a:t>
            </a:r>
            <a:r>
              <a:rPr lang="fr-FR" dirty="0"/>
              <a:t>administrateur me propose de rejoindre son groupe.</a:t>
            </a:r>
          </a:p>
          <a:p>
            <a:r>
              <a:rPr lang="fr-FR" dirty="0"/>
              <a:t>(chaque réponse à ces deux notifications ré-envoie une notification à l’envoyeur contenant la réponse</a:t>
            </a:r>
            <a:r>
              <a:rPr lang="fr-FR" dirty="0" smtClean="0"/>
              <a:t>)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/>
              <a:t>quand </a:t>
            </a:r>
            <a:r>
              <a:rPr lang="fr-FR" dirty="0"/>
              <a:t>un groupe auquel j'appartiens est supprimé, ou quand je me fait supprimer </a:t>
            </a:r>
            <a:r>
              <a:rPr lang="fr-FR" dirty="0" smtClean="0"/>
              <a:t>d’un </a:t>
            </a:r>
            <a:r>
              <a:rPr lang="fr-FR" dirty="0"/>
              <a:t>groupe</a:t>
            </a:r>
            <a:r>
              <a:rPr lang="fr-FR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je </a:t>
            </a:r>
            <a:r>
              <a:rPr lang="fr-FR" dirty="0"/>
              <a:t>suis administrateur. Un utilisateur me propose une tâche, je </a:t>
            </a:r>
            <a:r>
              <a:rPr lang="fr-FR" dirty="0" smtClean="0"/>
              <a:t>peux </a:t>
            </a:r>
            <a:r>
              <a:rPr lang="fr-FR" dirty="0"/>
              <a:t>la valider ou non</a:t>
            </a:r>
            <a:r>
              <a:rPr lang="fr-FR" dirty="0" smtClean="0"/>
              <a:t>.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/>
              <a:t>un </a:t>
            </a:r>
            <a:r>
              <a:rPr lang="fr-FR" dirty="0"/>
              <a:t>administrateur a refusé ou accepté une tâche que j’avais proposé</a:t>
            </a:r>
            <a:r>
              <a:rPr lang="fr-FR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je </a:t>
            </a:r>
            <a:r>
              <a:rPr lang="fr-FR" dirty="0"/>
              <a:t>suis administrateur. Un utilisateur me propose un évènement, je peux le valider ou non</a:t>
            </a:r>
            <a:r>
              <a:rPr lang="fr-FR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un </a:t>
            </a:r>
            <a:r>
              <a:rPr lang="fr-FR" dirty="0"/>
              <a:t>administrateur a refusé ou accepté un évènement que j’avais proposé</a:t>
            </a:r>
            <a:r>
              <a:rPr lang="fr-FR" dirty="0" smtClean="0"/>
              <a:t>.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/>
              <a:t>je </a:t>
            </a:r>
            <a:r>
              <a:rPr lang="fr-FR" dirty="0"/>
              <a:t>suis invité à un évènement. je peux accepter ou refuser</a:t>
            </a:r>
            <a:r>
              <a:rPr lang="fr-FR" dirty="0" smtClean="0"/>
              <a:t>.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/>
              <a:t>je </a:t>
            </a:r>
            <a:r>
              <a:rPr lang="fr-FR" dirty="0"/>
              <a:t>suis invité à un évènement, et j’ai déjà répondu. L’évènement a été modifié (dates). Est ce que ma précédente réponse est toujours valable </a:t>
            </a:r>
            <a:r>
              <a:rPr lang="fr-FR" dirty="0" smtClean="0"/>
              <a:t>?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/>
              <a:t>j’ai </a:t>
            </a:r>
            <a:r>
              <a:rPr lang="fr-FR" dirty="0"/>
              <a:t>créé un évènement avec plusieurs invités. Un invité </a:t>
            </a:r>
            <a:r>
              <a:rPr lang="fr-FR" dirty="0" smtClean="0"/>
              <a:t>a </a:t>
            </a:r>
            <a:r>
              <a:rPr lang="fr-FR" dirty="0"/>
              <a:t>refusé mon invitation</a:t>
            </a:r>
            <a:r>
              <a:rPr lang="fr-FR" dirty="0" smtClean="0"/>
              <a:t>.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21354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176</Words>
  <Application>Microsoft Macintosh PowerPoint</Application>
  <PresentationFormat>On-screen Show (4:3)</PresentationFormat>
  <Paragraphs>12</Paragraphs>
  <Slides>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Notifications 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 momo</dc:creator>
  <cp:lastModifiedBy>pierre momo</cp:lastModifiedBy>
  <cp:revision>13</cp:revision>
  <dcterms:created xsi:type="dcterms:W3CDTF">2011-05-22T12:53:10Z</dcterms:created>
  <dcterms:modified xsi:type="dcterms:W3CDTF">2011-05-23T08:59:47Z</dcterms:modified>
</cp:coreProperties>
</file>

<file path=docProps/thumbnail.jpeg>
</file>